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62" r:id="rId4"/>
    <p:sldId id="305" r:id="rId5"/>
    <p:sldId id="258" r:id="rId6"/>
    <p:sldId id="259" r:id="rId7"/>
    <p:sldId id="270" r:id="rId8"/>
    <p:sldId id="309" r:id="rId9"/>
    <p:sldId id="312" r:id="rId10"/>
    <p:sldId id="307" r:id="rId11"/>
    <p:sldId id="308" r:id="rId12"/>
    <p:sldId id="263" r:id="rId13"/>
    <p:sldId id="264" r:id="rId14"/>
    <p:sldId id="310" r:id="rId15"/>
    <p:sldId id="311" r:id="rId16"/>
    <p:sldId id="269" r:id="rId17"/>
    <p:sldId id="261" r:id="rId18"/>
    <p:sldId id="306" r:id="rId19"/>
    <p:sldId id="268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0"/>
    <p:restoredTop sz="94578"/>
  </p:normalViewPr>
  <p:slideViewPr>
    <p:cSldViewPr snapToGrid="0" snapToObjects="1">
      <p:cViewPr varScale="1">
        <p:scale>
          <a:sx n="92" d="100"/>
          <a:sy n="92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  <a:ln>
            <a:solidFill>
              <a:schemeClr val="tx1"/>
            </a:solidFill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2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X =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E.g., Temperature is...</a:t>
            </a:r>
          </a:p>
          <a:p>
            <a:pPr lvl="3"/>
            <a:r>
              <a:rPr lang="en-US" sz="2200" dirty="0"/>
              <a:t>5</a:t>
            </a:r>
            <a:r>
              <a:rPr lang="en-US" sz="2000" dirty="0"/>
              <a:t>℃ for </a:t>
            </a:r>
            <a:r>
              <a:rPr lang="en-US" sz="2000" b="1" dirty="0">
                <a:solidFill>
                  <a:srgbClr val="00B050"/>
                </a:solidFill>
              </a:rPr>
              <a:t>Day 1</a:t>
            </a:r>
            <a:r>
              <a:rPr lang="en-US" sz="2000" dirty="0"/>
              <a:t> </a:t>
            </a:r>
          </a:p>
          <a:p>
            <a:pPr lvl="3"/>
            <a:r>
              <a:rPr lang="en-US" sz="2200" dirty="0"/>
              <a:t>7℃ for </a:t>
            </a:r>
            <a:r>
              <a:rPr lang="en-US" sz="2200" b="1" dirty="0">
                <a:solidFill>
                  <a:srgbClr val="00B050"/>
                </a:solidFill>
              </a:rPr>
              <a:t>Day 2</a:t>
            </a:r>
          </a:p>
          <a:p>
            <a:pPr lvl="3"/>
            <a:r>
              <a:rPr lang="en-US" sz="2200" dirty="0"/>
              <a:t>-2℃ for </a:t>
            </a:r>
            <a:r>
              <a:rPr lang="en-US" sz="2200" b="1" dirty="0">
                <a:solidFill>
                  <a:srgbClr val="00B050"/>
                </a:solidFill>
              </a:rPr>
              <a:t>Day 3</a:t>
            </a:r>
          </a:p>
          <a:p>
            <a:pPr lvl="3"/>
            <a:endParaRPr lang="en-US" sz="2200" b="1" dirty="0">
              <a:solidFill>
                <a:srgbClr val="00B050"/>
              </a:solidFill>
            </a:endParaRP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&lt;= 0 so is 0 </a:t>
            </a:r>
          </a:p>
          <a:p>
            <a:pPr lvl="3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F1E176-8002-364D-8D06-413432022510}"/>
              </a:ext>
            </a:extLst>
          </p:cNvPr>
          <p:cNvSpPr/>
          <p:nvPr/>
        </p:nvSpPr>
        <p:spPr>
          <a:xfrm>
            <a:off x="6688477" y="1387011"/>
            <a:ext cx="277402" cy="10685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5436-21F2-2D45-B808-FCD447EE3C7F}"/>
              </a:ext>
            </a:extLst>
          </p:cNvPr>
          <p:cNvSpPr txBox="1"/>
          <p:nvPr/>
        </p:nvSpPr>
        <p:spPr>
          <a:xfrm>
            <a:off x="6965879" y="1551934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– 0     </a:t>
            </a:r>
            <a:r>
              <a:rPr lang="en-US" sz="2200" i="1" dirty="0"/>
              <a:t>if</a:t>
            </a:r>
            <a:r>
              <a:rPr lang="en-US" sz="2200" dirty="0"/>
              <a:t>  T&gt;0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8B0C2-F4ED-3A40-A536-1766DC198C5A}"/>
              </a:ext>
            </a:extLst>
          </p:cNvPr>
          <p:cNvSpPr txBox="1"/>
          <p:nvPr/>
        </p:nvSpPr>
        <p:spPr>
          <a:xfrm>
            <a:off x="6965879" y="2003728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          </a:t>
            </a:r>
            <a:r>
              <a:rPr lang="en-US" sz="2200" i="1" dirty="0"/>
              <a:t>if</a:t>
            </a:r>
            <a:r>
              <a:rPr lang="en-US" sz="2200" dirty="0"/>
              <a:t>  T&lt;=0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378</Words>
  <Application>Microsoft Macintosh PowerPoint</Application>
  <PresentationFormat>Widescreen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PowerPoint Presentation</vt:lpstr>
      <vt:lpstr>PowerPoint Presentation</vt:lpstr>
      <vt:lpstr>PHENOLOGY IS ADVANCING </vt:lpstr>
      <vt:lpstr>PHENOLOGY USES MULTIPLE CUES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24</cp:revision>
  <dcterms:created xsi:type="dcterms:W3CDTF">2020-09-02T20:49:30Z</dcterms:created>
  <dcterms:modified xsi:type="dcterms:W3CDTF">2020-09-16T19:23:11Z</dcterms:modified>
</cp:coreProperties>
</file>